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1" r:id="rId4"/>
    <p:sldId id="262" r:id="rId5"/>
    <p:sldId id="263" r:id="rId6"/>
    <p:sldId id="271" r:id="rId7"/>
    <p:sldId id="269" r:id="rId8"/>
    <p:sldId id="273" r:id="rId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bunny_point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1162685"/>
            <a:ext cx="4524375" cy="46780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Point Clouds Importation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806815" y="1039495"/>
            <a:ext cx="285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file importers #1,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20" y="1054100"/>
            <a:ext cx="4694555" cy="46945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3D Mesh Reconstruction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387205" y="1054100"/>
            <a:ext cx="2276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mesher #1,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tg20120608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4520" y="1149350"/>
            <a:ext cx="4465320" cy="4699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3D Mesh Repair and Smoothing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658860" y="1005840"/>
            <a:ext cx="30676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repair tools,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smoothers #1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meshmix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0" y="1254760"/>
            <a:ext cx="2511425" cy="2261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Variaty of Mesh Modifier Applications</a:t>
            </a:r>
            <a:endParaRPr lang="en-US">
              <a:latin typeface="Corbel" panose="020B0503020204020204" charset="0"/>
            </a:endParaRPr>
          </a:p>
        </p:txBody>
      </p:sp>
      <p:pic>
        <p:nvPicPr>
          <p:cNvPr id="6" name="Picture 5" descr="stanford-bunny-voronoi-style-3d-model-st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1232535"/>
            <a:ext cx="2338705" cy="2273935"/>
          </a:xfrm>
          <a:prstGeom prst="rect">
            <a:avLst/>
          </a:prstGeom>
        </p:spPr>
      </p:pic>
      <p:pic>
        <p:nvPicPr>
          <p:cNvPr id="5" name="Picture 4" descr="bunnyillustr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45" y="1217930"/>
            <a:ext cx="2254885" cy="2298700"/>
          </a:xfrm>
          <a:prstGeom prst="rect">
            <a:avLst/>
          </a:prstGeom>
        </p:spPr>
      </p:pic>
      <p:pic>
        <p:nvPicPr>
          <p:cNvPr id="7" name="Picture 6" descr="bunn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50" y="3402965"/>
            <a:ext cx="2113280" cy="2369185"/>
          </a:xfrm>
          <a:prstGeom prst="rect">
            <a:avLst/>
          </a:prstGeom>
        </p:spPr>
      </p:pic>
      <p:pic>
        <p:nvPicPr>
          <p:cNvPr id="8" name="Picture 7" descr="bunny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50" y="3336290"/>
            <a:ext cx="2919095" cy="2666365"/>
          </a:xfrm>
          <a:prstGeom prst="rect">
            <a:avLst/>
          </a:prstGeom>
        </p:spPr>
      </p:pic>
      <p:pic>
        <p:nvPicPr>
          <p:cNvPr id="9" name="Picture 8" descr="2015-02-02690B_cover_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0" y="3402965"/>
            <a:ext cx="2742565" cy="25615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248265" y="4422775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723630" y="1022350"/>
            <a:ext cx="2916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modifiers #1, #2, #3...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248265" y="2124710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Visual Computing Platform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51505" y="1221740"/>
            <a:ext cx="1915160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ponit cloud importer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87160" y="1590040"/>
            <a:ext cx="176657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87160" y="2124710"/>
            <a:ext cx="177038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87160" y="2647950"/>
            <a:ext cx="1762125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#3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99485" y="3846195"/>
            <a:ext cx="175260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simplifier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89600" y="3617595"/>
            <a:ext cx="167259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89600" y="4074795"/>
            <a:ext cx="167640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195435" y="2124710"/>
            <a:ext cx="1562735" cy="3371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merger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13" name="Curved Connector 12"/>
          <p:cNvCxnSpPr>
            <a:stCxn id="5" idx="3"/>
            <a:endCxn id="12" idx="1"/>
          </p:cNvCxnSpPr>
          <p:nvPr/>
        </p:nvCxnSpPr>
        <p:spPr>
          <a:xfrm>
            <a:off x="8253730" y="1758950"/>
            <a:ext cx="941705" cy="534670"/>
          </a:xfrm>
          <a:prstGeom prst="curvedConnector3">
            <a:avLst>
              <a:gd name="adj1" fmla="val 50034"/>
            </a:avLst>
          </a:prstGeom>
          <a:ln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3"/>
            <a:endCxn id="12" idx="1"/>
          </p:cNvCxnSpPr>
          <p:nvPr/>
        </p:nvCxnSpPr>
        <p:spPr>
          <a:xfrm>
            <a:off x="8257540" y="2293620"/>
            <a:ext cx="937895" cy="317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3"/>
            <a:endCxn id="12" idx="1"/>
          </p:cNvCxnSpPr>
          <p:nvPr/>
        </p:nvCxnSpPr>
        <p:spPr>
          <a:xfrm flipV="1">
            <a:off x="8249285" y="2293620"/>
            <a:ext cx="946150" cy="52324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4148455" y="2042160"/>
            <a:ext cx="983615" cy="33718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msher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17" name="Curved Connector 16"/>
          <p:cNvCxnSpPr>
            <a:stCxn id="3" idx="3"/>
            <a:endCxn id="16" idx="1"/>
          </p:cNvCxnSpPr>
          <p:nvPr/>
        </p:nvCxnSpPr>
        <p:spPr>
          <a:xfrm flipH="1">
            <a:off x="4148455" y="1390650"/>
            <a:ext cx="918210" cy="820420"/>
          </a:xfrm>
          <a:prstGeom prst="curvedConnector5">
            <a:avLst>
              <a:gd name="adj1" fmla="val -25934"/>
              <a:gd name="adj2" fmla="val 50000"/>
              <a:gd name="adj3" fmla="val 125934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6" idx="3"/>
            <a:endCxn id="5" idx="1"/>
          </p:cNvCxnSpPr>
          <p:nvPr/>
        </p:nvCxnSpPr>
        <p:spPr>
          <a:xfrm flipV="1">
            <a:off x="5132070" y="1758950"/>
            <a:ext cx="1355090" cy="45212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6" idx="3"/>
            <a:endCxn id="6" idx="1"/>
          </p:cNvCxnSpPr>
          <p:nvPr/>
        </p:nvCxnSpPr>
        <p:spPr>
          <a:xfrm>
            <a:off x="5132070" y="2211070"/>
            <a:ext cx="1355090" cy="8255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3"/>
            <a:endCxn id="7" idx="1"/>
          </p:cNvCxnSpPr>
          <p:nvPr/>
        </p:nvCxnSpPr>
        <p:spPr>
          <a:xfrm>
            <a:off x="5132070" y="2211070"/>
            <a:ext cx="1355090" cy="6057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3"/>
            <a:endCxn id="8" idx="1"/>
          </p:cNvCxnSpPr>
          <p:nvPr/>
        </p:nvCxnSpPr>
        <p:spPr>
          <a:xfrm flipH="1">
            <a:off x="3499485" y="2293620"/>
            <a:ext cx="7258685" cy="1721485"/>
          </a:xfrm>
          <a:prstGeom prst="curvedConnector5">
            <a:avLst>
              <a:gd name="adj1" fmla="val -3281"/>
              <a:gd name="adj2" fmla="val 49982"/>
              <a:gd name="adj3" fmla="val 103281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3"/>
            <a:endCxn id="9" idx="1"/>
          </p:cNvCxnSpPr>
          <p:nvPr/>
        </p:nvCxnSpPr>
        <p:spPr>
          <a:xfrm flipV="1">
            <a:off x="5252403" y="3786188"/>
            <a:ext cx="437515" cy="228600"/>
          </a:xfrm>
          <a:prstGeom prst="line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3"/>
            <a:endCxn id="10" idx="1"/>
          </p:cNvCxnSpPr>
          <p:nvPr/>
        </p:nvCxnSpPr>
        <p:spPr>
          <a:xfrm>
            <a:off x="5252403" y="4015423"/>
            <a:ext cx="437515" cy="228600"/>
          </a:xfrm>
          <a:prstGeom prst="line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8932545" y="3433445"/>
            <a:ext cx="1566545" cy="3371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merger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25" name="Curved Connector 24"/>
          <p:cNvCxnSpPr>
            <a:stCxn id="9" idx="3"/>
            <a:endCxn id="24" idx="1"/>
          </p:cNvCxnSpPr>
          <p:nvPr/>
        </p:nvCxnSpPr>
        <p:spPr>
          <a:xfrm flipV="1">
            <a:off x="7362190" y="3602355"/>
            <a:ext cx="1570355" cy="184150"/>
          </a:xfrm>
          <a:prstGeom prst="curvedConnector3">
            <a:avLst>
              <a:gd name="adj1" fmla="val 5002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  <a:endCxn id="24" idx="1"/>
          </p:cNvCxnSpPr>
          <p:nvPr/>
        </p:nvCxnSpPr>
        <p:spPr>
          <a:xfrm flipV="1">
            <a:off x="7366000" y="3602355"/>
            <a:ext cx="1566545" cy="641350"/>
          </a:xfrm>
          <a:prstGeom prst="curvedConnector3">
            <a:avLst>
              <a:gd name="adj1" fmla="val 5002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8401685" y="4258945"/>
            <a:ext cx="1668145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#3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28" name="Curved Connector 27"/>
          <p:cNvCxnSpPr>
            <a:stCxn id="24" idx="3"/>
            <a:endCxn id="27" idx="1"/>
          </p:cNvCxnSpPr>
          <p:nvPr/>
        </p:nvCxnSpPr>
        <p:spPr>
          <a:xfrm flipH="1">
            <a:off x="8401685" y="3602355"/>
            <a:ext cx="2097405" cy="825500"/>
          </a:xfrm>
          <a:prstGeom prst="curvedConnector5">
            <a:avLst>
              <a:gd name="adj1" fmla="val -11353"/>
              <a:gd name="adj2" fmla="val 50000"/>
              <a:gd name="adj3" fmla="val 111353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7528560" y="5197475"/>
            <a:ext cx="1231265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.stl exporter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30" name="Curved Connector 29"/>
          <p:cNvCxnSpPr>
            <a:stCxn id="27" idx="3"/>
            <a:endCxn id="29" idx="1"/>
          </p:cNvCxnSpPr>
          <p:nvPr/>
        </p:nvCxnSpPr>
        <p:spPr>
          <a:xfrm flipH="1">
            <a:off x="7528560" y="4427855"/>
            <a:ext cx="2541270" cy="938530"/>
          </a:xfrm>
          <a:prstGeom prst="curvedConnector5">
            <a:avLst>
              <a:gd name="adj1" fmla="val -9370"/>
              <a:gd name="adj2" fmla="val 50000"/>
              <a:gd name="adj3" fmla="val 10937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9343390" y="5197475"/>
            <a:ext cx="1274445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.obj exporter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33" name="Curved Connector 32"/>
          <p:cNvCxnSpPr>
            <a:stCxn id="27" idx="3"/>
            <a:endCxn id="31" idx="1"/>
          </p:cNvCxnSpPr>
          <p:nvPr/>
        </p:nvCxnSpPr>
        <p:spPr>
          <a:xfrm flipH="1">
            <a:off x="9343390" y="4427855"/>
            <a:ext cx="726440" cy="938530"/>
          </a:xfrm>
          <a:prstGeom prst="curvedConnector5">
            <a:avLst>
              <a:gd name="adj1" fmla="val -32780"/>
              <a:gd name="adj2" fmla="val 50000"/>
              <a:gd name="adj3" fmla="val 13278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723630" y="1022350"/>
            <a:ext cx="2877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computing building blocks...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23d-make-printscreen-bunny-pro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7395" y="1127760"/>
            <a:ext cx="4653280" cy="46024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Slicing for 3D Printing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9021445" y="1040130"/>
            <a:ext cx="2612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slicers #1, #2, #3...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Web Portal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5835" y="962660"/>
            <a:ext cx="1171575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ONE COMPANY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75505" y="963295"/>
            <a:ext cx="1352550" cy="4159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PRODUCTS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28055" y="963295"/>
            <a:ext cx="1352550" cy="4159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SERVICES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0605" y="963295"/>
            <a:ext cx="1352550" cy="4159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GALLERIES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85705" y="963295"/>
            <a:ext cx="1352550" cy="4159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ABOUT US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33155" y="963295"/>
            <a:ext cx="1352550" cy="4159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RESOURCES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40775" y="344805"/>
            <a:ext cx="1352550" cy="41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LOGIN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093325" y="344805"/>
            <a:ext cx="1352550" cy="415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REGISTER</a:t>
            </a:r>
            <a:endParaRPr lang="en-US"/>
          </a:p>
        </p:txBody>
      </p:sp>
      <p:pic>
        <p:nvPicPr>
          <p:cNvPr id="12" name="Picture 11" descr="meshmix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235" y="1784350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stanford-bunny-voronoi-style-3d-model-st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32" y="1786255"/>
            <a:ext cx="2112645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bunnyillustr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30" y="1786255"/>
            <a:ext cx="2112645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bunn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12" y="4155440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bunny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235" y="4155440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 descr="2015-02-02690B_cover_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515" y="4155440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 descr="stanford-bunny-voronoi-style-3d-model-stl"/>
          <p:cNvPicPr>
            <a:picLocks noChangeAspect="1"/>
          </p:cNvPicPr>
          <p:nvPr/>
        </p:nvPicPr>
        <p:blipFill>
          <a:blip r:embed="rId2">
            <a:lum bright="-30000"/>
          </a:blip>
          <a:stretch>
            <a:fillRect/>
          </a:stretch>
        </p:blipFill>
        <p:spPr>
          <a:xfrm>
            <a:off x="8601075" y="1786255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 descr="stanford-bunny-voronoi-style-3d-model-stl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601075" y="4155440"/>
            <a:ext cx="2113280" cy="23691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diamond" w="med" len="med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WPS Presentation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Corbel</vt:lpstr>
      <vt:lpstr>微软雅黑</vt:lpstr>
      <vt:lpstr/>
      <vt:lpstr>Arial Unicode MS</vt:lpstr>
      <vt:lpstr>Calibri Light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DONG</dc:creator>
  <cp:lastModifiedBy>DONG</cp:lastModifiedBy>
  <cp:revision>33</cp:revision>
  <dcterms:created xsi:type="dcterms:W3CDTF">2017-07-30T01:41:00Z</dcterms:created>
  <dcterms:modified xsi:type="dcterms:W3CDTF">2017-07-30T04:04:05Z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